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5"/>
  </p:notesMasterIdLst>
  <p:sldIdLst>
    <p:sldId id="266" r:id="rId2"/>
    <p:sldId id="258" r:id="rId3"/>
    <p:sldId id="491" r:id="rId4"/>
    <p:sldId id="492" r:id="rId5"/>
    <p:sldId id="493" r:id="rId6"/>
    <p:sldId id="489" r:id="rId7"/>
    <p:sldId id="494" r:id="rId8"/>
    <p:sldId id="506" r:id="rId9"/>
    <p:sldId id="495" r:id="rId10"/>
    <p:sldId id="498" r:id="rId11"/>
    <p:sldId id="496" r:id="rId12"/>
    <p:sldId id="499" r:id="rId13"/>
    <p:sldId id="500" r:id="rId14"/>
    <p:sldId id="497" r:id="rId15"/>
    <p:sldId id="501" r:id="rId16"/>
    <p:sldId id="502" r:id="rId17"/>
    <p:sldId id="503" r:id="rId18"/>
    <p:sldId id="504" r:id="rId19"/>
    <p:sldId id="490" r:id="rId20"/>
    <p:sldId id="505" r:id="rId21"/>
    <p:sldId id="264" r:id="rId22"/>
    <p:sldId id="483" r:id="rId23"/>
    <p:sldId id="446" r:id="rId24"/>
  </p:sldIdLst>
  <p:sldSz cx="9144000" cy="6858000" type="screen4x3"/>
  <p:notesSz cx="6858000" cy="9144000"/>
  <p:embeddedFontLst>
    <p:embeddedFont>
      <p:font typeface="KoPub돋움체_Pro Bold" panose="020B0600000101010101" charset="-127"/>
      <p:bold r:id="rId26"/>
    </p:embeddedFont>
    <p:embeddedFont>
      <p:font typeface="D2Coding" panose="020B0609020101020101" pitchFamily="49" charset="-127"/>
      <p:regular r:id="rId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1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995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1525783"/>
            <a:ext cx="9144000" cy="212365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Vulnerabilities </a:t>
            </a:r>
          </a:p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</a:p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Poisoning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5.1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1623F4-274A-A0F1-7633-241E44144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593887B-0543-8457-B505-D121C09CA63D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en-US" altLang="ko-KR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Poisoning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844A36-C3AC-F440-981B-B75B9CA8FC4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6D03C4-7175-C70D-160B-96743B2A8714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309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B44EBB-D44E-2C4A-CD60-085E37963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0C27A9-5419-1542-9118-C2C91839213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1E040E-7ABE-F798-719D-70B1DB05DAE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 Linking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86496E-8EF5-7955-2356-64A53436E56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A618BF-B7CB-B12A-A4F2-9046B821CEC4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즉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heap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주소에 대한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leak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필요하다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2E0249-C211-9EBA-443A-BC462CB2DB0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71AF7F5-DBA2-2A63-727C-BA0153E06A1E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9917153-3DFE-54E6-30B3-0CB80B02A88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next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포인터에 대해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SafeLink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66E1B76-709D-E272-0254-54FA35387CA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next ⊕ (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heap_addr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&gt;&gt; 12)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8517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400BB-88DA-35D2-9B87-0308A4B3E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F37BCB-E6EC-56CC-F276-58543335757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AAC0D8-0C81-1492-08F9-0AF947999E5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 Linking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30222-AB86-B72C-09F1-EF148241E22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500DE38-DC8D-05D6-D198-266B6A194C1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86E076-060A-F1F8-69EA-C58038076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790" y="2448367"/>
            <a:ext cx="7442420" cy="19612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D5E017-E164-D7C3-EF6E-5EAFE4FA149F}"/>
              </a:ext>
            </a:extLst>
          </p:cNvPr>
          <p:cNvSpPr txBox="1"/>
          <p:nvPr/>
        </p:nvSpPr>
        <p:spPr>
          <a:xfrm>
            <a:off x="360000" y="6190223"/>
            <a:ext cx="5460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elixir.bootlin.com/glibc/glibc-2.35/source/malloc/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malloc.c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0D4930-DF9C-1F40-4A50-C40ED8D5A4B9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Macro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442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CAC3C2-1D91-75F3-2B4D-D46B0222E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935BC6-EDE2-3B4C-B050-F415B816355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9672AE-299F-F619-2C65-E358D908F67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 Linking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91689C-BD32-B6DA-CC26-51AD1208D9F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CCA0E7-4FFF-D898-87D1-112F501A8F9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033C426-61D7-09DE-5160-4539C1F0061E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3965396-0DDC-7DEA-E45B-4EC1EAD9A7F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첫 번째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safelink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(null) 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8F904C0-F3DE-74E1-6C44-558FE690CDB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 &gt; free &gt; malloc </a:t>
              </a:r>
              <a:r>
                <a:rPr lang="ko-KR" altLang="en-US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</a:t>
              </a:r>
              <a:r>
                <a:rPr lang="en-US" altLang="ko-KR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leak</a:t>
              </a:r>
              <a:endParaRPr lang="ko-KR" altLang="en-US" sz="32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6942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75B49-9CD1-D4DA-6A35-6478DC2BC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FF7D4F-DB5F-BBF8-5B91-31ED9F3A665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1B6E4A-E7AE-3433-8572-0AA981A01AE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CB4DFC-26DF-995E-ABAA-571DE84292C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B56B896-8245-BF74-1647-5F9B57641D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D5B640-65FB-50BF-3FF7-4DAF9499D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502" y="1915663"/>
            <a:ext cx="6368995" cy="4570808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5E551B22-F823-0126-8629-B2C30D1FE0EB}"/>
              </a:ext>
            </a:extLst>
          </p:cNvPr>
          <p:cNvSpPr/>
          <p:nvPr/>
        </p:nvSpPr>
        <p:spPr>
          <a:xfrm>
            <a:off x="3617843" y="2488758"/>
            <a:ext cx="1844703" cy="2862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A0C085-CAD6-3000-3A35-D1D7F6777904}"/>
              </a:ext>
            </a:extLst>
          </p:cNvPr>
          <p:cNvSpPr txBox="1"/>
          <p:nvPr/>
        </p:nvSpPr>
        <p:spPr>
          <a:xfrm>
            <a:off x="360000" y="6190223"/>
            <a:ext cx="5460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elixir.bootlin.com/glibc/glibc-2.35/source/malloc/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malloc.c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7FD7E1-58B1-65FA-1018-7D2F22B05CFA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538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08495-9BA2-6D6A-DA01-2D8442205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9D1518-BBF1-0D90-2215-2D65C892966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04C5C4-1665-3F03-AE3F-5C0D48FC769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CC8397-3564-F1C0-17DD-F91F5ADBB9B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E993D43-8993-D1E6-A666-800A0E8AECA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18E3F64-F1C3-633D-CE6F-CC5FF2CA431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470E62-6071-B1F6-8A31-1CFCA7B8259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fd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포인터 다음에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 추가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AD2C3C-F6A1-C04B-EDEE-CD08AC72BEA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"key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==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지정된 값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곧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double free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D81E173-4FEB-354E-2EFA-062A03C9DEC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이때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지정된 값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상수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1597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F23DB-5CBD-41A7-93B4-95724F663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964683-AB53-CE53-6692-072CA2EF21C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3CCE0-48C0-54A3-A26B-91AD4565FD9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114C23-F076-16B9-AC42-F152A9449CB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25245F8-1FEC-15AB-D874-F3956123AF1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F6E98B8-0F89-CF01-E2BB-22B87F31FB09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34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C4479E9-4412-187A-481F-6887D75C9690}"/>
                </a:ext>
              </a:extLst>
            </p:cNvPr>
            <p:cNvSpPr txBox="1"/>
            <p:nvPr/>
          </p:nvSpPr>
          <p:spPr>
            <a:xfrm>
              <a:off x="1260000" y="234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값은 상수이므로 아무수나 대입하면 통과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F4A5BC4-FBBD-6A65-5347-19A2ABD414C8}"/>
                </a:ext>
              </a:extLst>
            </p:cNvPr>
            <p:cNvSpPr txBox="1"/>
            <p:nvPr/>
          </p:nvSpPr>
          <p:spPr>
            <a:xfrm>
              <a:off x="1260000" y="34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0x10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바이트 오버라이트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4587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F2E69-FF31-9A9E-3B40-580447695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CCABA5-6725-8CCD-2AE1-F0F132A3B2E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54168-AE66-F365-298C-6029E8FF73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Counter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4AF697-BBBF-4478-1930-C8FBA8DAC2B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8FE14F-82AF-BD22-2BAE-AA209E3A417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FF7B1F-4EDB-6942-9B53-D66A50279480}"/>
              </a:ext>
            </a:extLst>
          </p:cNvPr>
          <p:cNvSpPr txBox="1"/>
          <p:nvPr/>
        </p:nvSpPr>
        <p:spPr>
          <a:xfrm>
            <a:off x="360000" y="6190223"/>
            <a:ext cx="5460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elixir.bootlin.com/glibc/glibc-2.35/source/malloc/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malloc.c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980B32-AC30-C86B-B341-31A632ED8CFE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B514F4-F9D7-E17B-A77E-71DC8C12F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685" y="1854108"/>
            <a:ext cx="5064630" cy="3149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158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AC742D-6D30-CF03-1042-00A0008EA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BCA870-657E-846F-5845-D4E5B3563AA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B78CCA-14B7-6ABE-8314-C42CA54C32C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Counter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8EAA87-8F98-A406-4A76-CFC7A97848D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CC9F2E-1194-28AA-3175-338CCC5580D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7F8BC0F-FF1F-48A2-C995-820BAE11DD87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0B1C80C-1180-0195-F8BE-464D8185E1A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Double 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하더라도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last chunk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반영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147EF2-CE35-D1BC-89F6-BAEE0267170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count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유의해서 가짜 청크를 생성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2042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960C5-5D61-51BB-1AD7-3D1DF0275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19805F-E19B-5A74-7A9D-29E5CC628D47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2D8F3-1FD1-ED2C-3D0E-850B8AB5361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DAE806-CC24-672D-6CB8-E782AA369F47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630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Vulnerability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 After Free, Double Free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DAF06-A4B5-D328-638D-21B628740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4586BC-87C1-ED4F-4F31-2363C33644C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 HW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kidheap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F1C150-D566-7F42-9EAB-018AF1BCBE6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dreamhack.io/wargame/challenges/1887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0A1D76-6F8C-CDF2-4757-1B83C0C7A8E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3131B6B-68A3-1886-49D4-3AB80A71C20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FEBABC7-B659-59FF-9A5C-EA9CCE3F11A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377D91F-C218-F39C-E04E-D2FE0FC3298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세미나에서는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AAR/AAW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획득까지 다룸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FFB9815-4B75-BD11-339E-3048654B47F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지금까지 배운 내용으로 풀린다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...!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8D44D97-38F9-D3D7-24F6-2EC0E4602E31}"/>
              </a:ext>
            </a:extLst>
          </p:cNvPr>
          <p:cNvSpPr txBox="1"/>
          <p:nvPr/>
        </p:nvSpPr>
        <p:spPr>
          <a:xfrm>
            <a:off x="360000" y="6190223"/>
            <a:ext cx="5460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Unsorted bin leak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8805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2020.02.02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E7D755-035B-142B-686D-FB329A4189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AE52661-ACB5-2D12-C2B5-9A3EDC9A55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069D65-92E6-E815-BDCF-EF927E015F2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D29C32-B39D-0B5B-8028-36AC1C4E578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941658-D6E8-FC38-4AD5-FA6EC17BBFF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187E394-2379-DB2F-9774-2D7D63A71E2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AE3295-4F52-95A8-5A94-D397CC875FF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98893-16E0-E407-F5BC-26139E6DD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42C292-B61B-1CC6-65F9-922151A62CC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 After free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679951-0EF5-BF59-CD62-AC75F795336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44D763-161E-D720-59DD-1947B5B78CB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C26052A-EA87-84F0-DFA1-78B485D44A9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1F784BC-9521-2506-197D-783462FE523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8A5F846-CC35-8330-246C-DF3B8525075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한 메모리의 재사용을 의미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9768DBF-73ED-1D00-CD19-46082074C76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보통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dynamic memory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재사용 된다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0C1D85-9C80-57AF-8912-2B0BD441539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된 후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use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다시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조작된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chunk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해석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3E9050B-844B-8C57-FF4B-8C3E9EFA7AE8}"/>
              </a:ext>
            </a:extLst>
          </p:cNvPr>
          <p:cNvSpPr txBox="1"/>
          <p:nvPr/>
        </p:nvSpPr>
        <p:spPr>
          <a:xfrm>
            <a:off x="360000" y="6190223"/>
            <a:ext cx="4299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Realloc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으로도 동일한 기능을 얻을 수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650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458108-E2A4-878C-83D4-42E725488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C6C28D-6E49-B679-D99F-6C0804ED660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 After Free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E4657-3365-303F-FDF0-999DD6C2EBA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DA5631-9FA5-016E-CA5E-F3B02259E81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FBC8B1-4C3E-4D64-AD53-4FA05B318C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C0A938-9E9C-BEEB-4136-EB07C434963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95648E-B62F-D9E7-3AFD-9ACAF5F766E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사용자가 해당 포인터를 조작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C57414-8608-656D-F554-EBE7A57F632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chunk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metadata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조작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D544C4C-7C61-C32D-FCAD-1B89BE9F59DF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원하는 위치에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26EE955-E4EC-1779-B927-E8CC604D9F2A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그 위치가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GOT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라면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1730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F9411-9691-189E-F329-17A205643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382E59-F76A-42B2-FBF0-65BF39EE0A2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Double Free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387C20-815F-E8B7-B59F-EC729063200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826CFF-2C69-43B6-1B77-12806F07F31C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BDCA58E-758C-A0AF-F785-46831BF99A4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5E6BA53-2A2E-6CD2-0FB4-1F50DAFF0E5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DF9614E-2779-E59C-88AE-A1808F9F315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하는 것을 의미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0AA9533-5DA2-DEA9-6EC5-9445EDABDF0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하면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있으면서도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allocated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8B9BEE6-EB11-AAAF-CD1A-00AF6A6EE8F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[A] &gt; [A] &gt; null 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78232CF-5E00-6AAE-775B-2CA4CF9B62AC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이후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allocated [A] 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[A] &gt; null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6526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934A3-5605-7EA8-1892-8038D7F7C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334F47-2F7E-7CA1-72A2-12C279CA9BDD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en-US" altLang="ko-KR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Poisoning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B3D8F0-3B12-719B-411F-E0639A95D689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A2E85A-E4B7-B201-2452-F35B4C14DA9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838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EDBC7-C8C4-611F-6F2F-0A3F2956B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79FC2F-1E18-1C9F-46B9-83D45FC959A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3BD3AF-877B-6E0A-9DA5-1B90FA48B5B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FE4D3D-F1D5-711E-1A73-7A60D3868DA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CAFF754-26C4-05F0-910E-64226E1E724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CB868FA-B519-9F3B-55FB-F53C46D4E32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D4179D-06A1-37B1-7368-8980118F2F9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UaF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통해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next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포인터를 조작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C0E4DF2-FCE5-46CA-C733-557D14F8DFA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다음에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allocate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될 위치를 지정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7D956F-112E-F708-EE09-072DCF40B672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해당 위치로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받고 값을 적는다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2254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33ADE-A397-D771-705C-6945BC5EC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1B126C-DDA1-4456-2847-3479FA048EB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267E22-AC8E-48CB-6ECC-8AAE8EF4818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B64025-581E-B840-C198-C3300397CFA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D3C46A7-A6A5-7BBA-83D8-CDDFD7C8CB7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05E409A-0395-474B-8334-41DB6856896E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03102D8-A3C7-E1D0-24EF-F85CE63181E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UaF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어떻게 획득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BE283FD-81B8-3A51-857E-BDF3456A663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개발자 실수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B1E2D9-1A3C-F610-8DC1-50BFF7DE4AF2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보통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boundary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논리 오류 발생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6056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C39AC-302F-627C-1982-C7303ABC4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656860-352A-72F7-99F9-22032CFBA27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[TBD]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564D1-1E82-672B-EE6E-B79CBFF9ABC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7155D7-4FEE-6797-58C6-C30A2904F24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DEF0130-0C00-DF72-DAC1-752C64D9ADD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AAD0DF-46ED-3540-6416-5BFC5A3D4247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967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1843</TotalTime>
  <Words>558</Words>
  <Application>Microsoft Office PowerPoint</Application>
  <PresentationFormat>On-screen Show (4:3)</PresentationFormat>
  <Paragraphs>143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Times New Roman</vt:lpstr>
      <vt:lpstr>D2Coding</vt:lpstr>
      <vt:lpstr>Calibri</vt:lpstr>
      <vt:lpstr>Arial</vt:lpstr>
      <vt:lpstr>KoPub돋움체_Pro Bold</vt:lpstr>
      <vt:lpstr>Calibri Light</vt:lpstr>
      <vt:lpstr>맑은 고딕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강면석;임준서</dc:creator>
  <cp:lastModifiedBy>임준서</cp:lastModifiedBy>
  <cp:revision>380</cp:revision>
  <dcterms:created xsi:type="dcterms:W3CDTF">2025-07-26T06:54:06Z</dcterms:created>
  <dcterms:modified xsi:type="dcterms:W3CDTF">2025-09-07T09:53:48Z</dcterms:modified>
</cp:coreProperties>
</file>

<file path=docProps/thumbnail.jpeg>
</file>